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2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9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3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1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3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6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8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EB62-4012-49C9-AC7C-6C6E706DEAE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CE76-E92A-4EF8-AD12-853786B25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7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 three kings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0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ye Good Bye GIF - Bye GoodBye Sassy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" y="-1881541"/>
            <a:ext cx="11313937" cy="82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We three kings of orient are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Bearing gifts we traverse afar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Field and fountain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Moor and mountain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Following yonder star</a:t>
            </a:r>
          </a:p>
        </p:txBody>
      </p:sp>
      <p:pic>
        <p:nvPicPr>
          <p:cNvPr id="1030" name="Picture 6" descr="Best We Three Kings GIFs | Gfyca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3" y="2560550"/>
            <a:ext cx="5029537" cy="28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O star of wonder, star of night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Star with royal beauty bright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Westward leading, still proceeding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Guide us to thy perfect light</a:t>
            </a:r>
          </a:p>
        </p:txBody>
      </p:sp>
      <p:pic>
        <p:nvPicPr>
          <p:cNvPr id="3074" name="Picture 2" descr="We Three Kings - turquoise - Folioscop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464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Born a King on Bethlehem's plain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Gold I bring to crown Him again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King for ever, ceasing never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Over us all to reign</a:t>
            </a:r>
          </a:p>
        </p:txBody>
      </p:sp>
      <p:pic>
        <p:nvPicPr>
          <p:cNvPr id="2052" name="Picture 4" descr="We three Kings Joyful226 Picture #105264588 | Blingee.com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899444"/>
            <a:ext cx="40862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1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Frankincense to offer have 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Incense owns a Deity nigh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Prayer and praising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All men raising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Worship Him, God most high</a:t>
            </a:r>
          </a:p>
        </p:txBody>
      </p:sp>
      <p:pic>
        <p:nvPicPr>
          <p:cNvPr id="4098" name="Picture 2" descr="We Three Kings Picture #126965903 | Blingee.com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7" y="2119705"/>
            <a:ext cx="4131733" cy="349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 star of wonder, star of night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Star with royal beauty bright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Westward leading, still proceeding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Guide us to thy perfect light</a:t>
            </a:r>
          </a:p>
        </p:txBody>
      </p:sp>
      <p:pic>
        <p:nvPicPr>
          <p:cNvPr id="5122" name="Picture 2" descr="Three Kings GIFs | Teno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54" y="2178756"/>
            <a:ext cx="5237754" cy="37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8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Myrrh is mine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It's bitter perfume breathes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life of gathering gloom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Sorrowing, sighing, bleeding, dying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Sealed in the stone cold tomb</a:t>
            </a:r>
            <a:endParaRPr lang="en-GB" dirty="0"/>
          </a:p>
        </p:txBody>
      </p:sp>
      <p:pic>
        <p:nvPicPr>
          <p:cNvPr id="6146" name="Picture 2" descr="PAROOOL…..in the making | Jang The Grea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39" y="2077156"/>
            <a:ext cx="4888317" cy="37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Glorious now behold Him arise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King and God and Sacrifice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Al-le-</a:t>
            </a:r>
            <a:r>
              <a:rPr lang="en-GB" dirty="0" err="1"/>
              <a:t>lu</a:t>
            </a:r>
            <a:r>
              <a:rPr lang="en-GB" dirty="0"/>
              <a:t>-</a:t>
            </a:r>
            <a:r>
              <a:rPr lang="en-GB" dirty="0" err="1"/>
              <a:t>ia</a:t>
            </a:r>
            <a:r>
              <a:rPr lang="en-GB" dirty="0"/>
              <a:t>, al-le-</a:t>
            </a:r>
            <a:r>
              <a:rPr lang="en-GB" dirty="0" err="1"/>
              <a:t>lu</a:t>
            </a:r>
            <a:r>
              <a:rPr lang="en-GB" dirty="0"/>
              <a:t>-</a:t>
            </a:r>
            <a:r>
              <a:rPr lang="en-GB" dirty="0" err="1"/>
              <a:t>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Heaven to earth replies</a:t>
            </a:r>
          </a:p>
        </p:txBody>
      </p:sp>
      <p:pic>
        <p:nvPicPr>
          <p:cNvPr id="7176" name="Picture 8" descr="Epiphany clipart gifs, Epiphany gifs Transparent FREE for download ...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21" y="2325512"/>
            <a:ext cx="3831355" cy="31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203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 star of wonder, star of night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Star with royal beauty bright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Westward leading, still proceeding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Guide us to thy perfect light</a:t>
            </a:r>
          </a:p>
        </p:txBody>
      </p:sp>
      <p:pic>
        <p:nvPicPr>
          <p:cNvPr id="8194" name="Picture 2" descr="Best Blue Raja GIFs | Gfyca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76" y="2122576"/>
            <a:ext cx="4521201" cy="34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52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Office Theme</vt:lpstr>
      <vt:lpstr>We three kings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Patrick's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three kings</dc:title>
  <dc:creator>Y2</dc:creator>
  <cp:lastModifiedBy>Y2</cp:lastModifiedBy>
  <cp:revision>6</cp:revision>
  <dcterms:created xsi:type="dcterms:W3CDTF">2020-06-29T12:24:12Z</dcterms:created>
  <dcterms:modified xsi:type="dcterms:W3CDTF">2020-06-30T12:29:53Z</dcterms:modified>
</cp:coreProperties>
</file>