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81DC0-6ADA-47AC-8742-F152FFCA8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C11C84-ADC5-4DA1-B347-8665745AD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EA298C-0905-4BF0-ACDC-E07FC513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AE23FB-4257-45D2-AEA4-B3DA103A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3A01DB-46A8-43AC-B985-5403260F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28637-1EE2-4AA9-A786-9A71F04F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C12EB8-8EAD-4A79-A124-D936991FF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48B72C-5704-4F08-8766-476C3143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89A52-2FF9-4069-9EEF-F82F2C5F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F09916-CC08-4DB8-B709-97838BC9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26FF20-BCCD-42C3-B4CD-15CD566EC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F4F0F4-88CF-45D6-8874-2601C7823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8B2D7B-3A56-46E3-8688-798DF153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F0F610-F559-4661-88C7-81DC0E23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ED742A-2EFB-4A21-A5F0-4E842EF7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E51BE-5799-4315-B313-0203913D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97C49A-C48E-438A-8430-D2142D3B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C0ADEE-7C08-4BEB-9544-7CBB05E8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C26A0E-C2A7-4C0C-8479-096A9D16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D660AE-E6FE-438F-8F32-E8F18D6B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7CD7B-E704-4EA8-8639-512B84D2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E5DF4F-512F-4887-B1F8-C4F7E241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DE8C04-BFC3-4C73-8F0C-088B333F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631AF1-3C72-4D9A-B6F6-E0D5DBC0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A67ACD-2289-4A01-BE46-93761067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996DA-BA9D-4E6A-8CD3-7C7B8DCE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EC695C-2D8D-487A-8200-5CDEB3FA8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4EFADE-EB95-4D9A-9A7C-D4BA9BC1B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C82D59-EDFA-4B1E-83CD-6FB6C721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79E467-8B2D-4656-B09D-4D0AF476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4346D0-29D2-414B-B960-83087825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FDCFF-CD39-4B59-82B6-8BDBE984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DA1C2C-4176-400F-A7F8-B274B8C6B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5E0332-AA24-4F50-B0A6-E36BBD614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901612-BE67-4540-AFB1-99F186956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ABC6B7-0EF3-4274-B7D0-E9C9FE14C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CC4E1D-4744-4FDD-A93B-3E9457C2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41158F-A7AC-46B2-9FAC-949A475B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37E6AA-2D70-4513-9D94-6B52A015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34276-B0BB-4EBF-9A3A-45D98D86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5D52BB-CA49-4E0E-B36B-84C77D15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E3C4E6-AF74-4C53-AD50-403BFBEB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808D4E-C5E9-4DC9-B26A-E5440158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4D6990-A5B6-4C55-88AF-95DAF404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0D3647-A1A7-4F37-8FA1-4458B8FB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166FC3-1067-4622-9387-2791BDFC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A01BA-0B92-4122-8FA4-5A736271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B960E-A0DB-481C-BE50-138BF0A2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1B44D4-362F-41C9-A60E-0E1272654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398603-4E0F-4745-BA60-524FDE0D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FF490C-7B06-41A7-BB34-8E6C32C3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0773EA-AB69-456F-AED7-ECBCDB8A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06DC0-A70C-4E1D-9031-D36E94B4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888CB3-C17B-4AF4-B3C5-D33A837D6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48854D-9B34-46F1-8ED4-94201DE52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8AE5D1-0173-4F2C-BC01-238617AE8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806BCB-B87D-4D86-A98B-9309432A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62E878-D404-4193-A7A1-965C60B4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6F2600-8E3F-49C5-B693-18A60751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9AC2DE-F549-41D1-8026-536CFA179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1B2A07-5548-48F2-BD40-C94E8965D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80D3-0AAE-4CB0-88CC-C5A722FD8BA3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D1BB86-BABF-4809-9FBE-F71E19DF1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2A53EB-50B4-4743-9C4A-6860B63F6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B8A51-5059-4C95-9718-E6C833B1E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48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D3D9F1-37D4-46C9-A46F-A8F94721E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237" y="530226"/>
            <a:ext cx="9144000" cy="755649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 Black" panose="020B0A04020102020204" pitchFamily="34" charset="0"/>
              </a:rPr>
              <a:t>Colours of 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DC9964-C65D-4A9F-9E1F-6581509C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06" y="1533733"/>
            <a:ext cx="4767262" cy="4767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C97850-0D50-4755-BA19-CB065F56FBDE}"/>
              </a:ext>
            </a:extLst>
          </p:cNvPr>
          <p:cNvSpPr txBox="1"/>
          <p:nvPr/>
        </p:nvSpPr>
        <p:spPr>
          <a:xfrm>
            <a:off x="9244014" y="1285875"/>
            <a:ext cx="17716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image does this picture suggest?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What story from the Bible might this song be about?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E24E17-1F08-43A8-B631-0E27B8761C07}"/>
              </a:ext>
            </a:extLst>
          </p:cNvPr>
          <p:cNvSpPr txBox="1"/>
          <p:nvPr/>
        </p:nvSpPr>
        <p:spPr>
          <a:xfrm>
            <a:off x="779858" y="1538287"/>
            <a:ext cx="197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Colours of day dawn into the mind</a:t>
            </a:r>
          </a:p>
        </p:txBody>
      </p:sp>
    </p:spTree>
    <p:extLst>
      <p:ext uri="{BB962C8B-B14F-4D97-AF65-F5344CB8AC3E}">
        <p14:creationId xmlns:p14="http://schemas.microsoft.com/office/powerpoint/2010/main" val="21832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A2265F-0BFC-4A7F-BD6A-A09F7071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554037"/>
            <a:ext cx="6562726" cy="53181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The sun has come up, the night is behind.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834872-721A-4FD1-B529-5A052F34AF6E}"/>
              </a:ext>
            </a:extLst>
          </p:cNvPr>
          <p:cNvSpPr txBox="1"/>
          <p:nvPr/>
        </p:nvSpPr>
        <p:spPr>
          <a:xfrm>
            <a:off x="8501063" y="1828800"/>
            <a:ext cx="31289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What two events are shown here?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Which one do you think is night and which one day? Why?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73C7CD-E4E3-4A02-AF0D-A033BFA45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25" y="2757488"/>
            <a:ext cx="3176025" cy="217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847D93-E6AF-4305-A231-C6D47D4F1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09" r="9414"/>
          <a:stretch/>
        </p:blipFill>
        <p:spPr>
          <a:xfrm>
            <a:off x="1018056" y="2000250"/>
            <a:ext cx="267288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D756EB-4497-4433-98D5-2CB1E14FAD75}"/>
              </a:ext>
            </a:extLst>
          </p:cNvPr>
          <p:cNvSpPr/>
          <p:nvPr/>
        </p:nvSpPr>
        <p:spPr>
          <a:xfrm>
            <a:off x="747712" y="7506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 down in the city, into the street,</a:t>
            </a:r>
          </a:p>
          <a:p>
            <a:pPr>
              <a:spcAft>
                <a:spcPts val="0"/>
              </a:spcAft>
            </a:pP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let’s give the message to the people we meet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2E3433-08BE-4CB0-9D67-4011F27AD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2264183"/>
            <a:ext cx="7303186" cy="4108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8E94F0-A424-48C3-AD5A-05867987E012}"/>
              </a:ext>
            </a:extLst>
          </p:cNvPr>
          <p:cNvSpPr txBox="1"/>
          <p:nvPr/>
        </p:nvSpPr>
        <p:spPr>
          <a:xfrm>
            <a:off x="9136748" y="1941017"/>
            <a:ext cx="1921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Who do you think is in this picture?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When do you think it is and what message might they be giving?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8AB2CB-6181-43B7-85AE-6EC8AB39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439737"/>
            <a:ext cx="8220074" cy="1274764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 light up the fire and let the flame burn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the door let Jesus return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D0121F-4488-48AC-83DE-D22156442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1485900"/>
            <a:ext cx="4743927" cy="4547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507819-0DF7-4637-A596-882D6C74F201}"/>
              </a:ext>
            </a:extLst>
          </p:cNvPr>
          <p:cNvSpPr txBox="1"/>
          <p:nvPr/>
        </p:nvSpPr>
        <p:spPr>
          <a:xfrm>
            <a:off x="7772400" y="1714501"/>
            <a:ext cx="2314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When did the flame burn?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What effect did this have on the disciples?</a:t>
            </a:r>
          </a:p>
        </p:txBody>
      </p:sp>
    </p:spTree>
    <p:extLst>
      <p:ext uri="{BB962C8B-B14F-4D97-AF65-F5344CB8AC3E}">
        <p14:creationId xmlns:p14="http://schemas.microsoft.com/office/powerpoint/2010/main" val="41892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79E82B-0296-4A09-98E7-7709C8B615A0}"/>
              </a:ext>
            </a:extLst>
          </p:cNvPr>
          <p:cNvSpPr/>
          <p:nvPr/>
        </p:nvSpPr>
        <p:spPr>
          <a:xfrm>
            <a:off x="619124" y="734109"/>
            <a:ext cx="8181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Take seeds of his Spirit, let the fruit grow,</a:t>
            </a:r>
            <a:endParaRPr lang="en-GB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Tell the people of Jesus, let his love show</a:t>
            </a:r>
            <a:endParaRPr lang="en-GB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F64353-B432-4806-BE0B-FF0FEE2EB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63"/>
          <a:stretch/>
        </p:blipFill>
        <p:spPr>
          <a:xfrm>
            <a:off x="1390648" y="1819030"/>
            <a:ext cx="4610102" cy="4486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F860BE-1EE3-4A10-81A7-C81C55CFE971}"/>
              </a:ext>
            </a:extLst>
          </p:cNvPr>
          <p:cNvSpPr txBox="1"/>
          <p:nvPr/>
        </p:nvSpPr>
        <p:spPr>
          <a:xfrm>
            <a:off x="8186735" y="1690507"/>
            <a:ext cx="32432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How many fruits of the Holy spirit can you count ? This is St Paul’s list</a:t>
            </a:r>
          </a:p>
          <a:p>
            <a:r>
              <a:rPr lang="en-GB" sz="2800" dirty="0">
                <a:solidFill>
                  <a:schemeClr val="bg1"/>
                </a:solidFill>
              </a:rPr>
              <a:t>Do you know what each of the words mean?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Which one of these fruits do you need in your life?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FBEB26-6D46-4F62-8F51-C8074DC9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4" y="440618"/>
            <a:ext cx="8312054" cy="61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5095231A0A1498CDB20ECF39817BE" ma:contentTypeVersion="6" ma:contentTypeDescription="Create a new document." ma:contentTypeScope="" ma:versionID="de1e5e251a3c77ab9f8b19d63f71b1fa">
  <xsd:schema xmlns:xsd="http://www.w3.org/2001/XMLSchema" xmlns:xs="http://www.w3.org/2001/XMLSchema" xmlns:p="http://schemas.microsoft.com/office/2006/metadata/properties" xmlns:ns2="c5660791-0e2a-47f4-ae29-49dffd83ee61" targetNamespace="http://schemas.microsoft.com/office/2006/metadata/properties" ma:root="true" ma:fieldsID="9cae1c1cd5eb903307316c5b879ddc62" ns2:_="">
    <xsd:import namespace="c5660791-0e2a-47f4-ae29-49dffd83ee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60791-0e2a-47f4-ae29-49dffd83e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C17EB3-FAED-4126-A46B-6FC3C7ADF91C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5660791-0e2a-47f4-ae29-49dffd83ee6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B1BEEA-9461-460D-825A-5A17154AD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60791-0e2a-47f4-ae29-49dffd83e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C102FF-85DD-479F-9600-3EA35246A5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193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Fowler</dc:creator>
  <cp:lastModifiedBy>Rosie Wilkinson</cp:lastModifiedBy>
  <cp:revision>6</cp:revision>
  <dcterms:created xsi:type="dcterms:W3CDTF">2018-03-01T14:24:33Z</dcterms:created>
  <dcterms:modified xsi:type="dcterms:W3CDTF">2020-06-11T13:01:18Z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0x0101007555095231A0A1498CDB20ECF39817BE</vt:lpwstr>
  </property>
  <property fmtid="{D5CDD505-2E9C-101B-9397-08002B2CF9AE}" pid="3" name="Order">
    <vt:r8>20638400</vt:r8>
  </property>
</Properties>
</file>